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304" r:id="rId3"/>
    <p:sldId id="305" r:id="rId4"/>
    <p:sldId id="329" r:id="rId5"/>
    <p:sldId id="310" r:id="rId6"/>
    <p:sldId id="331" r:id="rId7"/>
    <p:sldId id="33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EE"/>
    <a:srgbClr val="FFCCFF"/>
    <a:srgbClr val="FFFFB7"/>
    <a:srgbClr val="FFFF99"/>
    <a:srgbClr val="CCCCFF"/>
    <a:srgbClr val="FFCC66"/>
    <a:srgbClr val="000000"/>
    <a:srgbClr val="FFCC99"/>
    <a:srgbClr val="99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F444C-31A5-4380-BB63-29F8E7C077A9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5D86E-8CFA-4DDB-8814-033038C55D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09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F7DE-3BCC-4D84-87D1-6FF329DF268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F24E-C3F2-4F51-AC56-826389C59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F7DE-3BCC-4D84-87D1-6FF329DF268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F24E-C3F2-4F51-AC56-826389C59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F7DE-3BCC-4D84-87D1-6FF329DF268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F24E-C3F2-4F51-AC56-826389C59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F7DE-3BCC-4D84-87D1-6FF329DF268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F24E-C3F2-4F51-AC56-826389C59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F7DE-3BCC-4D84-87D1-6FF329DF268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F24E-C3F2-4F51-AC56-826389C59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F7DE-3BCC-4D84-87D1-6FF329DF268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F24E-C3F2-4F51-AC56-826389C59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F7DE-3BCC-4D84-87D1-6FF329DF268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F24E-C3F2-4F51-AC56-826389C59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F7DE-3BCC-4D84-87D1-6FF329DF268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F24E-C3F2-4F51-AC56-826389C59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F7DE-3BCC-4D84-87D1-6FF329DF268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F24E-C3F2-4F51-AC56-826389C59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F7DE-3BCC-4D84-87D1-6FF329DF268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F24E-C3F2-4F51-AC56-826389C59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F7DE-3BCC-4D84-87D1-6FF329DF268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F24E-C3F2-4F51-AC56-826389C59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FF7DE-3BCC-4D84-87D1-6FF329DF268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BF24E-C3F2-4F51-AC56-826389C59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eskipaper.com/images/abstract-wallpaper-5.jpg"/>
          <p:cNvPicPr/>
          <p:nvPr/>
        </p:nvPicPr>
        <p:blipFill>
          <a:blip r:embed="rId2">
            <a:lum brigh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EA9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221457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МБДОУ ДЕТСКИЙ САД № 101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МЛАДШАЯ ГРУППА «А»</a:t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«ГОРОШИНКИ»</a:t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https://arhivurokov.ru/kopilka/up/html/2017/03/23/k_58d3241f3a1f9/402554_1.jpe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3284984"/>
            <a:ext cx="367240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arhivurokov.ru/kopilka/up/html/2017/03/23/k_58d3241f3a1f9/402554_1.jpe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93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4048" y="3315816"/>
            <a:ext cx="3794764" cy="351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eskipaper.com/images/abstract-wallpaper-5.jpg"/>
          <p:cNvPicPr/>
          <p:nvPr/>
        </p:nvPicPr>
        <p:blipFill>
          <a:blip r:embed="rId2">
            <a:lum brigh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EA9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РАДЫ ВИДЕТЬ ВАС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Text"/>
              </a:rPr>
              <a:t>            АХРОМОВА                                                        СЛЕПОВА</a:t>
            </a:r>
          </a:p>
          <a:p>
            <a:pPr marL="0" indent="0">
              <a:buNone/>
            </a:pPr>
            <a:r>
              <a:rPr lang="ru-RU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Text"/>
              </a:rPr>
              <a:t>ОЛЬГА АЛЕКСАНДРОВНА                            ТАТЬЯНА АНАТОЛЬЕВНА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no Pro SmText"/>
              </a:rPr>
              <a:t>   </a:t>
            </a:r>
            <a:r>
              <a:rPr lang="ru-RU" sz="1400" b="1" dirty="0" smtClean="0">
                <a:solidFill>
                  <a:srgbClr val="002060"/>
                </a:solidFill>
                <a:latin typeface="Arno Pro SmText"/>
              </a:rPr>
              <a:t> ВОСПИТАТЕЛЬ ВЫСШЕЙ КАТЕГОРИИ                      ВОСПИТАТЕЛЬ </a:t>
            </a:r>
            <a:r>
              <a:rPr lang="ru-RU" sz="1400" b="1" dirty="0">
                <a:solidFill>
                  <a:srgbClr val="002060"/>
                </a:solidFill>
                <a:latin typeface="Arno Pro SmText"/>
              </a:rPr>
              <a:t>ВЫСШЕЙ КАТЕГОРИИ</a:t>
            </a:r>
          </a:p>
          <a:p>
            <a:pPr marL="0" indent="0">
              <a:buNone/>
            </a:pPr>
            <a:endParaRPr lang="ru-RU" sz="1400" b="1" dirty="0" smtClean="0">
              <a:solidFill>
                <a:srgbClr val="002060"/>
              </a:solidFill>
              <a:latin typeface="Arno Pro SmText"/>
            </a:endParaRPr>
          </a:p>
          <a:p>
            <a:pPr marL="0" indent="0" algn="r">
              <a:buNone/>
            </a:pPr>
            <a:endPara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Text"/>
            </a:endParaRPr>
          </a:p>
          <a:p>
            <a:pPr marL="0" indent="0" algn="r">
              <a:buNone/>
            </a:pPr>
            <a:endPara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Text"/>
            </a:endParaRPr>
          </a:p>
          <a:p>
            <a:pPr marL="0" indent="0" algn="r">
              <a:buNone/>
            </a:pP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Text"/>
            </a:endParaRPr>
          </a:p>
          <a:p>
            <a:pPr marL="0" indent="0" algn="r">
              <a:buNone/>
            </a:pPr>
            <a:endPara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Text"/>
            </a:endParaRPr>
          </a:p>
          <a:p>
            <a:pPr marL="0" indent="0" algn="r">
              <a:buNone/>
            </a:pPr>
            <a:endParaRPr lang="ru-RU" sz="1800" dirty="0" smtClean="0"/>
          </a:p>
          <a:p>
            <a:pPr marL="0" indent="0" algn="ctr">
              <a:buNone/>
            </a:pPr>
            <a:endPara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Text"/>
            </a:endParaRPr>
          </a:p>
          <a:p>
            <a:pPr marL="0" indent="0" algn="ctr">
              <a:buNone/>
            </a:pP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Text"/>
            </a:endParaRPr>
          </a:p>
          <a:p>
            <a:pPr marL="0" indent="0" algn="ctr">
              <a:buNone/>
            </a:pPr>
            <a:endPara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Text"/>
            </a:endParaRPr>
          </a:p>
          <a:p>
            <a:pPr marL="0" indent="0" algn="ctr">
              <a:buNone/>
            </a:pPr>
            <a:endPara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Text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Text"/>
              </a:rPr>
              <a:t>НЕКРАСОВА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Text"/>
              </a:rPr>
              <a:t>АЛИЯ АЛЕКСЕЕВНА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002060"/>
                </a:solidFill>
                <a:latin typeface="Arno Pro SmText"/>
              </a:rPr>
              <a:t>ПОМОЩНИК ВОСПИТАТЕЛЯ</a:t>
            </a:r>
          </a:p>
          <a:p>
            <a:pPr marL="0" indent="0" algn="r">
              <a:buNone/>
            </a:pPr>
            <a:endParaRPr lang="ru-RU" sz="1800" dirty="0"/>
          </a:p>
          <a:p>
            <a:pPr marL="0" indent="0" algn="r">
              <a:buNone/>
            </a:pPr>
            <a:endParaRPr lang="ru-RU" sz="1800" dirty="0" smtClean="0"/>
          </a:p>
          <a:p>
            <a:pPr marL="0" indent="0" algn="r">
              <a:buNone/>
            </a:pPr>
            <a:endParaRPr lang="ru-RU" sz="1800" dirty="0"/>
          </a:p>
          <a:p>
            <a:pPr marL="0" indent="0" algn="r">
              <a:buNone/>
            </a:pPr>
            <a:endParaRPr lang="ru-RU" sz="1800" dirty="0"/>
          </a:p>
          <a:p>
            <a:pPr marL="0" indent="0" algn="r">
              <a:buNone/>
            </a:pPr>
            <a:endPara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Text"/>
            </a:endParaRPr>
          </a:p>
          <a:p>
            <a:pPr marL="0" indent="0" algn="r">
              <a:buNone/>
            </a:pP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Text"/>
            </a:endParaRPr>
          </a:p>
          <a:p>
            <a:pPr marL="0" indent="0" algn="r">
              <a:buNone/>
            </a:pPr>
            <a:endPara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Text"/>
            </a:endParaRPr>
          </a:p>
          <a:p>
            <a:pPr marL="0" indent="0" algn="r">
              <a:buNone/>
            </a:pP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Text"/>
            </a:endParaRPr>
          </a:p>
          <a:p>
            <a:pPr marL="0" indent="0" algn="r">
              <a:buNone/>
            </a:pPr>
            <a:endPara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Text"/>
            </a:endParaRPr>
          </a:p>
          <a:p>
            <a:pPr marL="0" indent="0" algn="r">
              <a:buNone/>
            </a:pPr>
            <a:endParaRPr lang="ru-RU" sz="1600" b="1" dirty="0">
              <a:solidFill>
                <a:srgbClr val="002060"/>
              </a:solidFill>
              <a:latin typeface="Arno Pro SmText"/>
            </a:endParaRPr>
          </a:p>
          <a:p>
            <a:pPr marL="0" indent="0" algn="r">
              <a:buNone/>
            </a:pPr>
            <a:endParaRPr lang="ru-RU" sz="1600" b="1" dirty="0" smtClean="0">
              <a:solidFill>
                <a:srgbClr val="002060"/>
              </a:solidFill>
              <a:latin typeface="Arno Pro SmTex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1100" y="2553870"/>
            <a:ext cx="1993416" cy="2099266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72200" y="2566570"/>
            <a:ext cx="1611309" cy="2099267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4984"/>
            <a:ext cx="1800200" cy="222245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65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eskipaper.com/images/abstract-wallpaper-5.jpg"/>
          <p:cNvPicPr/>
          <p:nvPr/>
        </p:nvPicPr>
        <p:blipFill>
          <a:blip r:embed="rId2">
            <a:lum brigh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EA9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ОБРАЗ ДНЯ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920201"/>
              </p:ext>
            </p:extLst>
          </p:nvPr>
        </p:nvGraphicFramePr>
        <p:xfrm>
          <a:off x="755576" y="549000"/>
          <a:ext cx="7992888" cy="630900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71373"/>
                <a:gridCol w="6821515"/>
              </a:tblGrid>
              <a:tr h="30042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no Pro Smbd Display"/>
                        </a:rPr>
                        <a:t>7:00</a:t>
                      </a:r>
                      <a:endParaRPr lang="ru-RU" sz="13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 Displa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effectLst/>
                          <a:latin typeface="Arno Pro Smbd Display"/>
                        </a:rPr>
                        <a:t>ЗАНИМАЕМСЯ ИНДИВИДУАЛЬНО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Arno Pro Smbd Display"/>
                      </a:endParaRPr>
                    </a:p>
                  </a:txBody>
                  <a:tcPr/>
                </a:tc>
              </a:tr>
              <a:tr h="300429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no Pro Smbd Display"/>
                        </a:rPr>
                        <a:t>7:15</a:t>
                      </a:r>
                      <a:endParaRPr lang="ru-RU" sz="13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 Displa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no Pro Smbd Display"/>
                        </a:rPr>
                        <a:t>ЗАНИМАЕМСЯ В ПОДГРУППЕ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no Pro Smbd Display"/>
                      </a:endParaRPr>
                    </a:p>
                  </a:txBody>
                  <a:tcPr/>
                </a:tc>
              </a:tr>
              <a:tr h="300429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no Pro Smbd Display"/>
                        </a:rPr>
                        <a:t>7:30</a:t>
                      </a:r>
                      <a:endParaRPr lang="ru-RU" sz="13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 Displa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no Pro Smbd Display"/>
                        </a:rPr>
                        <a:t>ИГРАЕМ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no Pro Smbd Display"/>
                      </a:endParaRPr>
                    </a:p>
                  </a:txBody>
                  <a:tcPr/>
                </a:tc>
              </a:tr>
              <a:tr h="300429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no Pro Smbd Display"/>
                        </a:rPr>
                        <a:t>8:20</a:t>
                      </a:r>
                      <a:endParaRPr lang="ru-RU" sz="13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 Displa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no Pro Smbd Display"/>
                        </a:rPr>
                        <a:t>ЗАРЯДКА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no Pro Smbd Display"/>
                      </a:endParaRPr>
                    </a:p>
                  </a:txBody>
                  <a:tcPr/>
                </a:tc>
              </a:tr>
              <a:tr h="300429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no Pro Smbd Display"/>
                        </a:rPr>
                        <a:t>8:25</a:t>
                      </a:r>
                      <a:endParaRPr lang="ru-RU" sz="13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 Displa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no Pro Smbd Display"/>
                        </a:rPr>
                        <a:t>Я ЗНАКОМЛЮСЬ С НОВЫМИ ПРОДУКТАМИ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no Pro Smbd Display"/>
                      </a:endParaRPr>
                    </a:p>
                  </a:txBody>
                  <a:tcPr/>
                </a:tc>
              </a:tr>
              <a:tr h="3004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no Pro Smbd Display"/>
                          <a:ea typeface="+mn-ea"/>
                          <a:cs typeface="+mn-cs"/>
                        </a:rPr>
                        <a:t>8:30</a:t>
                      </a: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no Pro Smbd Display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no Pro Smbd Display"/>
                          <a:ea typeface="+mn-ea"/>
                          <a:cs typeface="+mn-cs"/>
                        </a:rPr>
                        <a:t>МЫ ЗАВТРАКАЕМ</a:t>
                      </a:r>
                    </a:p>
                  </a:txBody>
                  <a:tcPr/>
                </a:tc>
              </a:tr>
              <a:tr h="300429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no Pro Smbd Display"/>
                        </a:rPr>
                        <a:t>9:00</a:t>
                      </a:r>
                      <a:endParaRPr lang="ru-RU" sz="13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 Displa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no Pro Smbd Display"/>
                        </a:rPr>
                        <a:t>МЫ ЗАНИМАЕМСЯ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no Pro Smbd Display"/>
                      </a:endParaRPr>
                    </a:p>
                  </a:txBody>
                  <a:tcPr/>
                </a:tc>
              </a:tr>
              <a:tr h="300429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no Pro Smbd Display"/>
                        </a:rPr>
                        <a:t>9:25</a:t>
                      </a:r>
                      <a:endParaRPr lang="ru-RU" sz="13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 Displa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no Pro Smbd Display"/>
                        </a:rPr>
                        <a:t>МИНУТКА ШАЛОСТИ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no Pro Smbd Display"/>
                      </a:endParaRPr>
                    </a:p>
                  </a:txBody>
                  <a:tcPr/>
                </a:tc>
              </a:tr>
              <a:tr h="300429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no Pro Smbd Display"/>
                        </a:rPr>
                        <a:t>9:35</a:t>
                      </a:r>
                      <a:endParaRPr lang="ru-RU" sz="13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 Displa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no Pro Smbd Display"/>
                        </a:rPr>
                        <a:t>МЫ ЗАНИМАЕМСЯ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no Pro Smbd Display"/>
                      </a:endParaRPr>
                    </a:p>
                  </a:txBody>
                  <a:tcPr/>
                </a:tc>
              </a:tr>
              <a:tr h="300429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no Pro Smbd Display"/>
                        </a:rPr>
                        <a:t>9:55</a:t>
                      </a:r>
                      <a:endParaRPr lang="ru-RU" sz="13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 Displa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no Pro Smbd Display"/>
                        </a:rPr>
                        <a:t>МИНУТКА ТИШИНЫ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no Pro Smbd Display"/>
                      </a:endParaRPr>
                    </a:p>
                  </a:txBody>
                  <a:tcPr/>
                </a:tc>
              </a:tr>
              <a:tr h="300429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no Pro Smbd Display"/>
                        </a:rPr>
                        <a:t>10:00</a:t>
                      </a:r>
                      <a:endParaRPr lang="ru-RU" sz="13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 Displa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no Pro Smbd Display"/>
                        </a:rPr>
                        <a:t>МЫ ИДЕМ ГУЛЯТЬ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no Pro Smbd Display"/>
                      </a:endParaRPr>
                    </a:p>
                  </a:txBody>
                  <a:tcPr/>
                </a:tc>
              </a:tr>
              <a:tr h="300429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no Pro Smbd Display"/>
                        </a:rPr>
                        <a:t>11:40</a:t>
                      </a:r>
                      <a:endParaRPr lang="ru-RU" sz="13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 Displa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no Pro Smbd Display"/>
                        </a:rPr>
                        <a:t>МЫ ПРИХОДИМ С ПРОГУЛКИ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no Pro Smbd Display"/>
                      </a:endParaRPr>
                    </a:p>
                  </a:txBody>
                  <a:tcPr/>
                </a:tc>
              </a:tr>
              <a:tr h="300429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no Pro Smbd Display"/>
                        </a:rPr>
                        <a:t>11:50 </a:t>
                      </a:r>
                      <a:endParaRPr lang="ru-RU" sz="13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 Displa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no Pro Smbd Display"/>
                        </a:rPr>
                        <a:t>МЫ ЗАНИМАЕМСЯ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no Pro Smbd Display"/>
                      </a:endParaRPr>
                    </a:p>
                  </a:txBody>
                  <a:tcPr/>
                </a:tc>
              </a:tr>
              <a:tr h="300429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no Pro Smbd Display"/>
                        </a:rPr>
                        <a:t>12:20</a:t>
                      </a:r>
                      <a:endParaRPr lang="ru-RU" sz="13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 Displa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no Pro Smbd Display"/>
                        </a:rPr>
                        <a:t>МЫ ОБЕДАЕМ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no Pro Smbd Display"/>
                      </a:endParaRPr>
                    </a:p>
                  </a:txBody>
                  <a:tcPr/>
                </a:tc>
              </a:tr>
              <a:tr h="300429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no Pro Smbd Display"/>
                        </a:rPr>
                        <a:t>13:00</a:t>
                      </a:r>
                      <a:endParaRPr lang="ru-RU" sz="13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 Displa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no Pro Smbd Display"/>
                        </a:rPr>
                        <a:t>МЫ СПИМ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no Pro Smbd Display"/>
                      </a:endParaRPr>
                    </a:p>
                  </a:txBody>
                  <a:tcPr/>
                </a:tc>
              </a:tr>
              <a:tr h="300429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no Pro Smbd Display"/>
                        </a:rPr>
                        <a:t>15:00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no Pro Smbd Displa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no Pro Smbd Display"/>
                        </a:rPr>
                        <a:t>МЫ ПРОСЫПАЕМСЯ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no Pro Smbd Display"/>
                      </a:endParaRPr>
                    </a:p>
                  </a:txBody>
                  <a:tcPr/>
                </a:tc>
              </a:tr>
              <a:tr h="300429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no Pro Smbd Display"/>
                        </a:rPr>
                        <a:t>15:15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no Pro Smbd Displa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no Pro Smbd Display"/>
                        </a:rPr>
                        <a:t>У</a:t>
                      </a: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Arno Pro Smbd Display"/>
                        </a:rPr>
                        <a:t> НАС ПОЛДНИК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no Pro Smbd Display"/>
                      </a:endParaRPr>
                    </a:p>
                  </a:txBody>
                  <a:tcPr/>
                </a:tc>
              </a:tr>
              <a:tr h="300429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no Pro Smbd Display"/>
                        </a:rPr>
                        <a:t>15:20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no Pro Smbd Displa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no Pro Smbd Display"/>
                        </a:rPr>
                        <a:t>МЫ ИГРАЕМ, ТРУДИМСЯ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no Pro Smbd Display"/>
                      </a:endParaRPr>
                    </a:p>
                  </a:txBody>
                  <a:tcPr/>
                </a:tc>
              </a:tr>
              <a:tr h="300429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no Pro Smbd Display"/>
                        </a:rPr>
                        <a:t>15:30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no Pro Smbd Displa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no Pro Smbd Display"/>
                        </a:rPr>
                        <a:t>МЫ ЗАНИМАЕМСЯ ИНДИВИДУАЛЬНО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no Pro Smbd Display"/>
                      </a:endParaRPr>
                    </a:p>
                  </a:txBody>
                  <a:tcPr/>
                </a:tc>
              </a:tr>
              <a:tr h="300429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no Pro Smbd Display"/>
                        </a:rPr>
                        <a:t>17:00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no Pro Smbd Displa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no Pro Smbd Display"/>
                        </a:rPr>
                        <a:t>МЫ УЖИНАЕМ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no Pro Smbd Display"/>
                      </a:endParaRPr>
                    </a:p>
                  </a:txBody>
                  <a:tcPr/>
                </a:tc>
              </a:tr>
              <a:tr h="300429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no Pro Smbd Display"/>
                        </a:rPr>
                        <a:t>17:30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no Pro Smbd Displa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no Pro Smbd Display"/>
                        </a:rPr>
                        <a:t>МЫ ИДЕМ ГУЛЯТЬ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Arno Pro Smbd Display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4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eskipaper.com/images/abstract-wallpaper-5.jpg"/>
          <p:cNvPicPr/>
          <p:nvPr/>
        </p:nvPicPr>
        <p:blipFill>
          <a:blip r:embed="rId2">
            <a:lum brigh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6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EA9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СЕТКА ЗАЯНТИЙ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787236"/>
              </p:ext>
            </p:extLst>
          </p:nvPr>
        </p:nvGraphicFramePr>
        <p:xfrm>
          <a:off x="33941" y="1340768"/>
          <a:ext cx="4394043" cy="110523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55441"/>
                <a:gridCol w="3138602"/>
              </a:tblGrid>
              <a:tr h="38523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no Pro Smbd Display"/>
                        </a:rPr>
                        <a:t>ПОНЕДЕЛЬНИК</a:t>
                      </a:r>
                      <a:endParaRPr lang="ru-RU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 Display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 Display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no Pro Smbd Display"/>
                        </a:rPr>
                        <a:t>9:00-9:15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 Display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no Pro Smbd Display"/>
                        </a:rPr>
                        <a:t>ФИЗКУЛЬТУРНОЕ ЗАНЯТИЕ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no Pro Smbd Display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no Pro Smbd Display"/>
                        </a:rPr>
                        <a:t>9:25-9:40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 Display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no Pro Smbd Display"/>
                        </a:rPr>
                        <a:t>КОНСТРУИРОВАНИЕ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no Pro Smbd Display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297838"/>
              </p:ext>
            </p:extLst>
          </p:nvPr>
        </p:nvGraphicFramePr>
        <p:xfrm>
          <a:off x="4642453" y="1340768"/>
          <a:ext cx="4394043" cy="124923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55441"/>
                <a:gridCol w="3138602"/>
              </a:tblGrid>
              <a:tr h="38523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no Pro Smbd Display"/>
                        </a:rPr>
                        <a:t>ВТОРНИК</a:t>
                      </a:r>
                      <a:endParaRPr lang="ru-RU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 Display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 Display"/>
                      </a:endParaR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no Pro Smbd Display"/>
                        </a:rPr>
                        <a:t>9:00-9:15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 Display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no Pro Smbd Display"/>
                        </a:rPr>
                        <a:t>МУЗЫКАЛЬНОЕ ЗАНЯТИЕ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no Pro Smbd Display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no Pro Smbd Display"/>
                        </a:rPr>
                        <a:t>9:25-9:40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 Display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no Pro Smbd Display"/>
                        </a:rPr>
                        <a:t>РАЗВИТИЕ РЕЧИ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no Pro Smbd Display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460309"/>
              </p:ext>
            </p:extLst>
          </p:nvPr>
        </p:nvGraphicFramePr>
        <p:xfrm>
          <a:off x="1691680" y="2708920"/>
          <a:ext cx="5472607" cy="168123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63602"/>
                <a:gridCol w="3909005"/>
              </a:tblGrid>
              <a:tr h="38523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no Pro Smbd Display"/>
                        </a:rPr>
                        <a:t>СРЕДА</a:t>
                      </a:r>
                      <a:endParaRPr lang="ru-RU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 Display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 Display"/>
                      </a:endParaR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no Pro Smbd Display"/>
                        </a:rPr>
                        <a:t>9:00-9:15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 Display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no Pro Smbd Display"/>
                        </a:rPr>
                        <a:t>РАЗВИТИЕ РЕЧИ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no Pro Smbd Display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no Pro Smbd Display"/>
                        </a:rPr>
                        <a:t>9:25-9:40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 Display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no Pro Smbd Display"/>
                        </a:rPr>
                        <a:t>ЛЕПКА/АППЛИКАЦИЯ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no Pro Smbd Display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no Pro Smbd Display"/>
                        </a:rPr>
                        <a:t>15:30-15:45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 Display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no Pro Smbd Display"/>
                        </a:rPr>
                        <a:t>ФИЗКУЛЬТУРНОЕ ЗАНЯТИЕ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no Pro Smbd Display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496660"/>
              </p:ext>
            </p:extLst>
          </p:nvPr>
        </p:nvGraphicFramePr>
        <p:xfrm>
          <a:off x="4644008" y="4653136"/>
          <a:ext cx="4394043" cy="165618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55441"/>
                <a:gridCol w="3138602"/>
              </a:tblGrid>
              <a:tr h="456914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no Pro Smbd Display"/>
                        </a:rPr>
                        <a:t>ПЯТНИЦА</a:t>
                      </a:r>
                      <a:endParaRPr lang="ru-RU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 Display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 Display"/>
                      </a:endParaRPr>
                    </a:p>
                  </a:txBody>
                  <a:tcPr/>
                </a:tc>
              </a:tr>
              <a:tr h="51238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no Pro Smbd Display"/>
                        </a:rPr>
                        <a:t>9:00-9:15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 Display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no Pro Smbd Display"/>
                        </a:rPr>
                        <a:t>РИСОВАНИЕ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no Pro Smbd Display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8688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no Pro Smbd Display"/>
                        </a:rPr>
                        <a:t>9:25-9:40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 Display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no Pro Smbd Display"/>
                        </a:rPr>
                        <a:t>ФИЗКУЛЬТУРНОЕ ЗАНЯТИЕ НА ВОЗДУХЕ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no Pro Smbd Display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936804"/>
              </p:ext>
            </p:extLst>
          </p:nvPr>
        </p:nvGraphicFramePr>
        <p:xfrm>
          <a:off x="35496" y="4653136"/>
          <a:ext cx="4394043" cy="165618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55441"/>
                <a:gridCol w="3138602"/>
              </a:tblGrid>
              <a:tr h="388986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no Pro Smbd Display"/>
                        </a:rPr>
                        <a:t>ЧЕТВЕРГ</a:t>
                      </a:r>
                      <a:endParaRPr lang="ru-RU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 Display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 Display"/>
                      </a:endParaRPr>
                    </a:p>
                  </a:txBody>
                  <a:tcPr/>
                </a:tc>
              </a:tr>
              <a:tr h="43621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no Pro Smbd Display"/>
                        </a:rPr>
                        <a:t>9:00-9:15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 Display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no Pro Smbd Display"/>
                        </a:rPr>
                        <a:t>МУЗЫКАЛЬНОЕ ЗАНЯТИЕ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no Pro Smbd Display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3098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no Pro Smbd Display"/>
                        </a:rPr>
                        <a:t>9:25-9:40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no Pro Smbd Display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no Pro Smbd Display"/>
                        </a:rPr>
                        <a:t>РАЗВИТИЕ ЭЛЕМЕНТАРНЫХ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no Pro Smbd Display"/>
                        </a:rPr>
                        <a:t> МАТЕМАТИЧЕСКИХ ПРЕДСТАВЛЕНИЙ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no Pro Smbd Display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5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eskipaper.com/images/abstract-wallpaper-5.jpg"/>
          <p:cNvPicPr/>
          <p:nvPr/>
        </p:nvPicPr>
        <p:blipFill>
          <a:blip r:embed="rId2">
            <a:lum brigh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EA9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ГРУППОВАЯ КОМНАТА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240131" cy="4680099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64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eskipaper.com/images/abstract-wallpaper-5.jpg"/>
          <p:cNvPicPr/>
          <p:nvPr/>
        </p:nvPicPr>
        <p:blipFill>
          <a:blip r:embed="rId2">
            <a:lum brigh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EA9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ГРУППОВАЯ КОМНАТА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75" y="4797152"/>
            <a:ext cx="2544873" cy="1902943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75" y="1196752"/>
            <a:ext cx="2544873" cy="3393165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560" y="1196751"/>
            <a:ext cx="2374916" cy="3393165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814" y="1196752"/>
            <a:ext cx="3552394" cy="2664296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35210"/>
            <a:ext cx="3240360" cy="2673696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41228" y="4805963"/>
            <a:ext cx="2423260" cy="1902943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71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eskipaper.com/images/abstract-wallpaper-5.jpg"/>
          <p:cNvPicPr/>
          <p:nvPr/>
        </p:nvPicPr>
        <p:blipFill>
          <a:blip r:embed="rId2">
            <a:lum brigh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EA9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РАЗДЕВАЛКА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47664" y="1340768"/>
            <a:ext cx="6329677" cy="4953728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04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B7DDE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149</Words>
  <Application>Microsoft Office PowerPoint</Application>
  <PresentationFormat>Экран (4:3)</PresentationFormat>
  <Paragraphs>100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МБДОУ ДЕТСКИЙ САД № 101 2 МЛАДШАЯ ГРУППА «А» «ГОРОШИНКИ» </vt:lpstr>
      <vt:lpstr>РАДЫ ВИДЕТЬ ВАС</vt:lpstr>
      <vt:lpstr>      ОБРАЗ ДНЯ</vt:lpstr>
      <vt:lpstr>СЕТКА ЗАЯНТИЙ</vt:lpstr>
      <vt:lpstr>ГРУППОВАЯ КОМНАТА</vt:lpstr>
      <vt:lpstr>ГРУППОВАЯ КОМНАТА</vt:lpstr>
      <vt:lpstr>РАЗДЕВАЛКА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Ахромова</cp:lastModifiedBy>
  <cp:revision>110</cp:revision>
  <dcterms:created xsi:type="dcterms:W3CDTF">2017-11-12T10:42:29Z</dcterms:created>
  <dcterms:modified xsi:type="dcterms:W3CDTF">2020-09-22T16:12:23Z</dcterms:modified>
</cp:coreProperties>
</file>