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2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C2B29-FEC5-440F-8349-CB4A9B60721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A2F063-9415-44EC-9412-72C8404C13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C2B29-FEC5-440F-8349-CB4A9B60721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A2F063-9415-44EC-9412-72C8404C1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C2B29-FEC5-440F-8349-CB4A9B60721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A2F063-9415-44EC-9412-72C8404C1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C2B29-FEC5-440F-8349-CB4A9B60721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A2F063-9415-44EC-9412-72C8404C1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C2B29-FEC5-440F-8349-CB4A9B60721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A2F063-9415-44EC-9412-72C8404C13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C2B29-FEC5-440F-8349-CB4A9B60721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A2F063-9415-44EC-9412-72C8404C1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C2B29-FEC5-440F-8349-CB4A9B60721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A2F063-9415-44EC-9412-72C8404C1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C2B29-FEC5-440F-8349-CB4A9B60721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A2F063-9415-44EC-9412-72C8404C1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C2B29-FEC5-440F-8349-CB4A9B60721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A2F063-9415-44EC-9412-72C8404C13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C2B29-FEC5-440F-8349-CB4A9B60721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A2F063-9415-44EC-9412-72C8404C1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C2B29-FEC5-440F-8349-CB4A9B60721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A2F063-9415-44EC-9412-72C8404C13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93C2B29-FEC5-440F-8349-CB4A9B60721C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CA2F063-9415-44EC-9412-72C8404C13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857356" y="642918"/>
            <a:ext cx="6500858" cy="4572032"/>
          </a:xfrm>
        </p:spPr>
        <p:txBody>
          <a:bodyPr/>
          <a:lstStyle/>
          <a:p>
            <a:r>
              <a:rPr lang="ru-RU" i="1" dirty="0" smtClean="0"/>
              <a:t>НЕЗАБУДКА</a:t>
            </a:r>
            <a:endParaRPr lang="ru-RU" i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857752" y="5857892"/>
            <a:ext cx="3691864" cy="681030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Старшая группа «А» </a:t>
            </a:r>
            <a:endParaRPr lang="ru-RU" dirty="0"/>
          </a:p>
        </p:txBody>
      </p:sp>
      <p:pic>
        <p:nvPicPr>
          <p:cNvPr id="1026" name="Picture 2" descr="C:\Users\Юлия\Desktop\nezabudk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8072462" cy="46097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Ваши воспитатели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Веселова Наталья Александровна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Козлова Екатерина Алексеевна</a:t>
            </a:r>
            <a:endParaRPr lang="ru-RU" dirty="0"/>
          </a:p>
        </p:txBody>
      </p:sp>
      <p:pic>
        <p:nvPicPr>
          <p:cNvPr id="2051" name="Picture 3" descr="D:\IMG_627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3857652" cy="4429156"/>
          </a:xfrm>
          <a:prstGeom prst="rect">
            <a:avLst/>
          </a:prstGeom>
          <a:noFill/>
        </p:spPr>
      </p:pic>
      <p:pic>
        <p:nvPicPr>
          <p:cNvPr id="1026" name="Picture 2" descr="C:\Users\Юлия\AppData\Local\Microsoft\Windows\INetCache\IE\D2VMLU5Z\IMG-20200922-WA00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000108"/>
            <a:ext cx="3714776" cy="4400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Наша группа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DSC_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0792" y="1214422"/>
            <a:ext cx="7247965" cy="5033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DSC_0009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500694" y="3357562"/>
            <a:ext cx="3286148" cy="3143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Содержимое 12" descr="DSC_0001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285852" y="2500306"/>
            <a:ext cx="4137025" cy="3500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DSC_0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214290"/>
            <a:ext cx="6465104" cy="201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http://oduvanchik-bal.ucoz.ru/Roditeli/j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oduvanchik-bal.ucoz.ru/Roditeli/j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7786742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117</TotalTime>
  <Words>16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Солнцестояние</vt:lpstr>
      <vt:lpstr>НЕЗАБУДКА</vt:lpstr>
      <vt:lpstr>Ваши воспитатели</vt:lpstr>
      <vt:lpstr>Наша группа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НЕЗАБУДКА</dc:title>
  <dc:creator>Admin</dc:creator>
  <cp:lastModifiedBy>detsad101@outlook.com</cp:lastModifiedBy>
  <cp:revision>13</cp:revision>
  <dcterms:created xsi:type="dcterms:W3CDTF">2020-09-22T04:08:37Z</dcterms:created>
  <dcterms:modified xsi:type="dcterms:W3CDTF">2020-09-23T11:18:49Z</dcterms:modified>
</cp:coreProperties>
</file>